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71BC"/>
    <a:srgbClr val="BC1679"/>
    <a:srgbClr val="B381D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9AC09-4021-4A44-BC84-5F0B7EC6EE49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A706-8022-4A9E-8483-02306C7FEA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9AC09-4021-4A44-BC84-5F0B7EC6EE49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A706-8022-4A9E-8483-02306C7FEA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9AC09-4021-4A44-BC84-5F0B7EC6EE49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A706-8022-4A9E-8483-02306C7FEA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9AC09-4021-4A44-BC84-5F0B7EC6EE49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A706-8022-4A9E-8483-02306C7FEA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9AC09-4021-4A44-BC84-5F0B7EC6EE49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A706-8022-4A9E-8483-02306C7FEA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9AC09-4021-4A44-BC84-5F0B7EC6EE49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A706-8022-4A9E-8483-02306C7FEA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9AC09-4021-4A44-BC84-5F0B7EC6EE49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A706-8022-4A9E-8483-02306C7FEA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9AC09-4021-4A44-BC84-5F0B7EC6EE49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A706-8022-4A9E-8483-02306C7FEA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9AC09-4021-4A44-BC84-5F0B7EC6EE49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A706-8022-4A9E-8483-02306C7FEA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9AC09-4021-4A44-BC84-5F0B7EC6EE49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A706-8022-4A9E-8483-02306C7FEA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9AC09-4021-4A44-BC84-5F0B7EC6EE49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7DFA706-8022-4A9E-8483-02306C7FEAE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029AC09-4021-4A44-BC84-5F0B7EC6EE49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DFA706-8022-4A9E-8483-02306C7FEAE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english.illinois.edu/maps/depression/photoessay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Photo Essays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urlz MT" pitchFamily="82" charset="0"/>
              </a:rPr>
              <a:t>By: </a:t>
            </a:r>
          </a:p>
          <a:p>
            <a:pPr algn="ctr"/>
            <a:r>
              <a:rPr lang="en-US" dirty="0" smtClean="0">
                <a:latin typeface="Curlz MT" pitchFamily="82" charset="0"/>
              </a:rPr>
              <a:t>Carolyn </a:t>
            </a:r>
          </a:p>
          <a:p>
            <a:pPr algn="ctr"/>
            <a:r>
              <a:rPr lang="en-US" dirty="0" smtClean="0">
                <a:latin typeface="Curlz MT" pitchFamily="82" charset="0"/>
              </a:rPr>
              <a:t>&amp; </a:t>
            </a:r>
            <a:r>
              <a:rPr lang="en-US" dirty="0" err="1" smtClean="0">
                <a:latin typeface="Curlz MT" pitchFamily="82" charset="0"/>
              </a:rPr>
              <a:t>Kayler</a:t>
            </a:r>
            <a:endParaRPr lang="en-US" dirty="0" smtClean="0">
              <a:latin typeface="Curlz MT" pitchFamily="82" charset="0"/>
            </a:endParaRPr>
          </a:p>
        </p:txBody>
      </p:sp>
      <p:pic>
        <p:nvPicPr>
          <p:cNvPr id="1026" name="Picture 2" descr="C:\Documents and Settings\106435\Local Settings\Temporary Internet Files\Content.IE5\WID0734L\MC90041194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834143">
            <a:off x="78031" y="1039451"/>
            <a:ext cx="4176665" cy="2553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C16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photo essay?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Curlz MT" pitchFamily="82" charset="0"/>
              </a:rPr>
              <a:t>A photo essay is a story that is told through pictures, instead of through words. </a:t>
            </a:r>
            <a:endParaRPr lang="en-US" b="1" dirty="0">
              <a:latin typeface="Curlz MT" pitchFamily="82" charset="0"/>
            </a:endParaRPr>
          </a:p>
        </p:txBody>
      </p:sp>
      <p:pic>
        <p:nvPicPr>
          <p:cNvPr id="6146" name="Picture 2" descr="C:\Documents and Settings\106435\Local Settings\Temporary Internet Files\Content.IE5\BXD7CJGK\MC90014056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3429000"/>
            <a:ext cx="3185770" cy="2684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Form of Photo Essays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Curlz MT" pitchFamily="82" charset="0"/>
              </a:rPr>
              <a:t>Another form of a photo essay is a photo series. </a:t>
            </a:r>
            <a:endParaRPr lang="en-US" b="1" dirty="0" smtClean="0">
              <a:latin typeface="Curlz MT" pitchFamily="82" charset="0"/>
            </a:endParaRPr>
          </a:p>
          <a:p>
            <a:pPr>
              <a:buNone/>
            </a:pPr>
            <a:r>
              <a:rPr lang="en-US" b="1" dirty="0" smtClean="0">
                <a:latin typeface="Curlz MT" pitchFamily="82" charset="0"/>
              </a:rPr>
              <a:t>Photo Series: A group of pictures taken over time</a:t>
            </a:r>
            <a:r>
              <a:rPr lang="en-US" dirty="0" smtClean="0"/>
              <a:t>.</a:t>
            </a:r>
          </a:p>
        </p:txBody>
      </p:sp>
      <p:pic>
        <p:nvPicPr>
          <p:cNvPr id="5122" name="Picture 2" descr="C:\Documents and Settings\106435\Local Settings\Temporary Internet Files\Content.IE5\A16LVWSA\MM900354729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191000"/>
            <a:ext cx="1981200" cy="1893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Function of a Photo </a:t>
            </a:r>
            <a:r>
              <a:rPr lang="en-US" dirty="0"/>
              <a:t>E</a:t>
            </a:r>
            <a:r>
              <a:rPr lang="en-US" dirty="0" smtClean="0"/>
              <a:t>ssay?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Curlz MT" pitchFamily="82" charset="0"/>
              </a:rPr>
              <a:t>There are two functions of a Photo essay.</a:t>
            </a:r>
          </a:p>
          <a:p>
            <a:endParaRPr lang="en-US" b="1" dirty="0">
              <a:latin typeface="Curlz MT" pitchFamily="82" charset="0"/>
            </a:endParaRPr>
          </a:p>
          <a:p>
            <a:r>
              <a:rPr lang="en-US" b="1" dirty="0" smtClean="0">
                <a:latin typeface="Curlz MT" pitchFamily="82" charset="0"/>
              </a:rPr>
              <a:t>1. A photo essay may be created to add more emotion and understanding to a certain situation.</a:t>
            </a:r>
          </a:p>
          <a:p>
            <a:r>
              <a:rPr lang="en-US" b="1" dirty="0" smtClean="0">
                <a:latin typeface="Curlz MT" pitchFamily="82" charset="0"/>
              </a:rPr>
              <a:t>2. A  certain type of photo essay (photo series) shows how something has changed over time.</a:t>
            </a:r>
            <a:endParaRPr lang="en-US" b="1" dirty="0">
              <a:latin typeface="Curlz MT" pitchFamily="82" charset="0"/>
            </a:endParaRPr>
          </a:p>
        </p:txBody>
      </p:sp>
      <p:pic>
        <p:nvPicPr>
          <p:cNvPr id="4098" name="Picture 2" descr="C:\Documents and Settings\106435\Local Settings\Temporary Internet Files\Content.IE5\EXWM91N8\MC900410609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4231435"/>
            <a:ext cx="2441418" cy="2626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81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Kind of Events are in a Photo Essay?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r>
              <a:rPr lang="en-US" b="1" dirty="0" smtClean="0">
                <a:latin typeface="Curlz MT" pitchFamily="82" charset="0"/>
              </a:rPr>
              <a:t>The kind of events that may be in a photo essay are not limited. </a:t>
            </a:r>
            <a:r>
              <a:rPr lang="en-US" b="1" dirty="0">
                <a:latin typeface="Curlz MT" pitchFamily="82" charset="0"/>
              </a:rPr>
              <a:t> </a:t>
            </a:r>
          </a:p>
          <a:p>
            <a:r>
              <a:rPr lang="en-US" b="1" dirty="0" smtClean="0">
                <a:latin typeface="Curlz MT" pitchFamily="82" charset="0"/>
              </a:rPr>
              <a:t>Any one event could be made into a photo essay.</a:t>
            </a:r>
          </a:p>
        </p:txBody>
      </p:sp>
      <p:pic>
        <p:nvPicPr>
          <p:cNvPr id="3074" name="Picture 2" descr="C:\Documents and Settings\106435\Local Settings\Temporary Internet Files\Content.IE5\A16LVWSA\MC900438171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4114800"/>
            <a:ext cx="2044700" cy="184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71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 Photo Essay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2"/>
              </a:rPr>
              <a:t>www.english.illinois.edu/maps/depression/photoessay.htm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pic>
        <p:nvPicPr>
          <p:cNvPr id="2051" name="Picture 3" descr="C:\Documents and Settings\106435\Local Settings\Temporary Internet Files\Content.IE5\A16LVWSA\MC900440406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38862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</TotalTime>
  <Words>157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Photo Essays</vt:lpstr>
      <vt:lpstr>What is a photo essay?</vt:lpstr>
      <vt:lpstr>Another Form of Photo Essays</vt:lpstr>
      <vt:lpstr>What is the Function of a Photo Essay?</vt:lpstr>
      <vt:lpstr>Kind of Events are in a Photo Essay?</vt:lpstr>
      <vt:lpstr>Example of a Photo Essay</vt:lpstr>
    </vt:vector>
  </TitlesOfParts>
  <Company>SFCSS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Essays</dc:title>
  <dc:creator>106435</dc:creator>
  <cp:lastModifiedBy>106435</cp:lastModifiedBy>
  <cp:revision>3</cp:revision>
  <dcterms:created xsi:type="dcterms:W3CDTF">2011-09-15T17:45:28Z</dcterms:created>
  <dcterms:modified xsi:type="dcterms:W3CDTF">2011-09-15T18:06:37Z</dcterms:modified>
</cp:coreProperties>
</file>